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7" r:id="rId4"/>
    <p:sldId id="260" r:id="rId5"/>
    <p:sldId id="265" r:id="rId6"/>
    <p:sldId id="267" r:id="rId7"/>
    <p:sldId id="268" r:id="rId8"/>
    <p:sldId id="272" r:id="rId9"/>
    <p:sldId id="279" r:id="rId10"/>
    <p:sldId id="280" r:id="rId11"/>
    <p:sldId id="269" r:id="rId12"/>
    <p:sldId id="270" r:id="rId13"/>
    <p:sldId id="262" r:id="rId14"/>
    <p:sldId id="271" r:id="rId15"/>
    <p:sldId id="273" r:id="rId16"/>
    <p:sldId id="275" r:id="rId17"/>
    <p:sldId id="274" r:id="rId18"/>
    <p:sldId id="276" r:id="rId19"/>
    <p:sldId id="27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25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tif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4024BB3-09BF-11D9-DFE8-210A6BAD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8F48D4-ACBE-DD8A-0F1E-BB187E84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3B051B8-36E0-B3A6-FC88-5FA7BA58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8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2E138895-82D1-F330-27A5-3E89A8B5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29" y="1877876"/>
            <a:ext cx="8659378" cy="4351338"/>
          </a:xfrm>
          <a:prstGeom prst="rect">
            <a:avLst/>
          </a:prstGeom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F36A40A-ABD3-0404-7AB4-C8A32810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66B83F8-6316-2D5D-7A07-F009B2F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5F143CD-C18D-6665-7B21-143AD59F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CF2FABA-A77F-479B-F19E-5AAFFC5C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893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EB80224-3FA8-C97A-43EC-031BF47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Doctor </a:t>
            </a:r>
            <a:r>
              <a:rPr lang="en-US" dirty="0" err="1"/>
              <a:t>Karolak</a:t>
            </a:r>
            <a:r>
              <a:rPr lang="en-US" dirty="0"/>
              <a:t> and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 as a whole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48D0055-7C2B-AC18-6488-67387B2D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CD6380F-C971-57A6-BB4D-BEA5208C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https://www.cancer.gov/publications/dictionaries/cancer-terms/def/metastasis</a:t>
            </a:r>
          </a:p>
          <a:p>
            <a:r>
              <a:rPr lang="en-US" sz="1400" dirty="0"/>
              <a:t>https://bjssjournals.onlinelibrary.wiley.com/doi/10.1002/bjs5.50341#:~:text=Metachronous%20metastasis%20was%20defined%20as,mm%20of%20the%20resection%20margin.</a:t>
            </a:r>
          </a:p>
          <a:p>
            <a:r>
              <a:rPr lang="en-US" sz="1400" dirty="0"/>
              <a:t>https://www.ncbi.nlm.nih.gov/pmc/articles/PMC3349572/#:~:text=%22Synchronous%20metastasis%22%20and%20%22synchronous,of%20the%20primary%20colon%20cancer.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2C335C-6C5E-EBDC-5D91-866D79B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  <a:endParaRPr lang="pl-PL" dirty="0"/>
          </a:p>
          <a:p>
            <a:r>
              <a:rPr lang="en-US" dirty="0"/>
              <a:t>Patients with metastatic CRC (mCRC) have an very </a:t>
            </a:r>
            <a:r>
              <a:rPr lang="en-US" b="1" dirty="0"/>
              <a:t>poor survival </a:t>
            </a:r>
            <a:r>
              <a:rPr lang="en-US" dirty="0"/>
              <a:t>rate of as low as 14% at 5-years</a:t>
            </a:r>
          </a:p>
          <a:p>
            <a:pPr lvl="1"/>
            <a:r>
              <a:rPr lang="en-US" dirty="0"/>
              <a:t>Of which, liver metastases account for a large portion of the deaths</a:t>
            </a:r>
            <a:endParaRPr lang="pl-PL" dirty="0"/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80B10E0-C8AB-74B5-D19C-39424EE2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8F83B9D-6AAE-4D0D-0573-9AF27C4C0E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Networks (Deep Learning)</a:t>
            </a:r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  <p:pic>
        <p:nvPicPr>
          <p:cNvPr id="7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EF94A5-EAD9-22CC-8118-F59EC33664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593" y="2476154"/>
            <a:ext cx="2548405" cy="2548405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A315AD3-37EC-627D-0193-DA4C9421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7FB8B-C669-EED2-DF51-DA74BC4CA260}"/>
              </a:ext>
            </a:extLst>
          </p:cNvPr>
          <p:cNvSpPr txBox="1"/>
          <p:nvPr/>
        </p:nvSpPr>
        <p:spPr>
          <a:xfrm>
            <a:off x="8191822" y="2106822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FA6A6-4832-1BBD-F3B9-28D7767CE1C2}"/>
              </a:ext>
            </a:extLst>
          </p:cNvPr>
          <p:cNvSpPr txBox="1"/>
          <p:nvPr/>
        </p:nvSpPr>
        <p:spPr>
          <a:xfrm>
            <a:off x="7333396" y="516369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DBCBA43-4CA8-D9A1-637F-2BEA9299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343221"/>
            <a:ext cx="6011729" cy="1388899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CB12C10-45E2-E57A-DB7D-63832B149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4926510"/>
            <a:ext cx="6011728" cy="14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591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K-Means Clustering</vt:lpstr>
      <vt:lpstr>Random Forest Classifier</vt:lpstr>
      <vt:lpstr>How Neural Networks Work</vt:lpstr>
      <vt:lpstr>Artificial Neural Networks (Deep Learning)</vt:lpstr>
      <vt:lpstr>Model verification</vt:lpstr>
      <vt:lpstr>PowerPoint Presentation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Adam Wojtul128</cp:lastModifiedBy>
  <cp:revision>7</cp:revision>
  <dcterms:created xsi:type="dcterms:W3CDTF">2023-07-25T20:52:10Z</dcterms:created>
  <dcterms:modified xsi:type="dcterms:W3CDTF">2023-08-07T20:37:16Z</dcterms:modified>
</cp:coreProperties>
</file>